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5" r:id="rId2"/>
    <p:sldId id="265" r:id="rId3"/>
    <p:sldId id="266" r:id="rId4"/>
    <p:sldId id="257" r:id="rId5"/>
    <p:sldId id="270" r:id="rId6"/>
    <p:sldId id="271" r:id="rId7"/>
    <p:sldId id="264" r:id="rId8"/>
    <p:sldId id="258" r:id="rId9"/>
    <p:sldId id="267" r:id="rId10"/>
    <p:sldId id="268" r:id="rId11"/>
    <p:sldId id="263" r:id="rId12"/>
    <p:sldId id="272" r:id="rId13"/>
    <p:sldId id="260" r:id="rId14"/>
    <p:sldId id="262" r:id="rId15"/>
    <p:sldId id="276" r:id="rId16"/>
    <p:sldId id="279" r:id="rId17"/>
    <p:sldId id="277" r:id="rId18"/>
    <p:sldId id="278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0013"/>
    <a:srgbClr val="A92784"/>
    <a:srgbClr val="18021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437" autoAdjust="0"/>
    <p:restoredTop sz="94660"/>
  </p:normalViewPr>
  <p:slideViewPr>
    <p:cSldViewPr>
      <p:cViewPr varScale="1">
        <p:scale>
          <a:sx n="82" d="100"/>
          <a:sy n="82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NEW%20POWER%20POINT%202013\FINESH%20CLASS%20%202\LESSION%204\29%20Track%2029.wma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esktop\Bitmap in Graphic1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b="23085"/>
          <a:stretch>
            <a:fillRect/>
          </a:stretch>
        </p:blipFill>
        <p:spPr bwMode="auto">
          <a:xfrm>
            <a:off x="1752600" y="-76200"/>
            <a:ext cx="5681119" cy="5812318"/>
          </a:xfrm>
          <a:prstGeom prst="ellipse">
            <a:avLst/>
          </a:prstGeom>
          <a:noFill/>
          <a:effectLst>
            <a:softEdge rad="635000"/>
          </a:effectLst>
        </p:spPr>
      </p:pic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800600"/>
            <a:ext cx="9144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c£I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\</a:t>
            </a: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mb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 </a:t>
            </a:r>
            <a:b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</a:b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ssZhw</a:t>
            </a:r>
            <a:r>
              <a:rPr lang="en-US" b="1" dirty="0">
                <a:effectLst/>
                <a:latin typeface="ML-Aathira" pitchFamily="82" charset="0"/>
              </a:rPr>
              <a:t/>
            </a:r>
            <a:br>
              <a:rPr lang="en-US" b="1" dirty="0">
                <a:effectLst/>
                <a:latin typeface="ML-Aathira" pitchFamily="82" charset="0"/>
              </a:rPr>
            </a:br>
            <a:r>
              <a:rPr lang="en-US" sz="3300" b="1" dirty="0" err="1">
                <a:effectLst/>
                <a:latin typeface="ML-Aathira" pitchFamily="82" charset="0"/>
              </a:rPr>
              <a:t>kotdm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ae-_mÀ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k`-bpsS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hnizmk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br>
              <a:rPr lang="en-US" sz="3300" b="1" dirty="0">
                <a:effectLst/>
                <a:latin typeface="ML-Aathira" pitchFamily="82" charset="0"/>
              </a:rPr>
            </a:br>
            <a:r>
              <a:rPr lang="en-US" sz="3300" b="1" dirty="0">
                <a:effectLst/>
                <a:latin typeface="ML-Aathira" pitchFamily="82" charset="0"/>
              </a:rPr>
              <a:t>]</a:t>
            </a:r>
            <a:r>
              <a:rPr lang="en-US" sz="3300" b="1" dirty="0" err="1">
                <a:effectLst/>
                <a:latin typeface="ML-Aathira" pitchFamily="82" charset="0"/>
              </a:rPr>
              <a:t>cn</a:t>
            </a:r>
            <a:r>
              <a:rPr lang="en-US" sz="3300" b="1" dirty="0">
                <a:effectLst/>
                <a:latin typeface="ML-Aathira" pitchFamily="82" charset="0"/>
              </a:rPr>
              <a:t>-</a:t>
            </a:r>
            <a:r>
              <a:rPr lang="en-US" sz="3300" b="1" dirty="0" err="1">
                <a:effectLst/>
                <a:latin typeface="ML-Aathira" pitchFamily="82" charset="0"/>
              </a:rPr>
              <a:t>io</a:t>
            </a:r>
            <a:r>
              <a:rPr lang="en-US" sz="3300" b="1" dirty="0">
                <a:effectLst/>
                <a:latin typeface="ML-Aathira" pitchFamily="82" charset="0"/>
              </a:rPr>
              <a:t>-e\ ]</a:t>
            </a:r>
            <a:r>
              <a:rPr lang="en-US" sz="3300" b="1" dirty="0" err="1">
                <a:effectLst/>
                <a:latin typeface="ML-Aathira" pitchFamily="82" charset="0"/>
              </a:rPr>
              <a:t>mTm</a:t>
            </a:r>
            <a:r>
              <a:rPr lang="en-US" sz="3300" b="1" dirty="0">
                <a:effectLst/>
                <a:latin typeface="ML-Aathira" pitchFamily="82" charset="0"/>
              </a:rPr>
              <a:t>-hen.</a:t>
            </a:r>
          </a:p>
        </p:txBody>
      </p:sp>
      <p:sp>
        <p:nvSpPr>
          <p:cNvPr id="6" name="Freeform 2"/>
          <p:cNvSpPr>
            <a:spLocks/>
          </p:cNvSpPr>
          <p:nvPr/>
        </p:nvSpPr>
        <p:spPr bwMode="auto">
          <a:xfrm>
            <a:off x="0" y="-304800"/>
            <a:ext cx="9144000" cy="6553200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206" y="6"/>
              </a:cxn>
              <a:cxn ang="0">
                <a:pos x="206" y="19"/>
              </a:cxn>
              <a:cxn ang="0">
                <a:pos x="102" y="15"/>
              </a:cxn>
              <a:cxn ang="0">
                <a:pos x="0" y="150"/>
              </a:cxn>
              <a:cxn ang="0">
                <a:pos x="0" y="6"/>
              </a:cxn>
            </a:cxnLst>
            <a:rect l="0" t="0" r="r" b="b"/>
            <a:pathLst>
              <a:path w="206" h="150">
                <a:moveTo>
                  <a:pt x="0" y="6"/>
                </a:moveTo>
                <a:lnTo>
                  <a:pt x="206" y="6"/>
                </a:lnTo>
                <a:lnTo>
                  <a:pt x="206" y="19"/>
                </a:lnTo>
                <a:cubicBezTo>
                  <a:pt x="149" y="36"/>
                  <a:pt x="126" y="19"/>
                  <a:pt x="102" y="15"/>
                </a:cubicBezTo>
                <a:cubicBezTo>
                  <a:pt x="25" y="0"/>
                  <a:pt x="2" y="73"/>
                  <a:pt x="0" y="150"/>
                </a:cubicBezTo>
                <a:lnTo>
                  <a:pt x="0" y="6"/>
                </a:lnTo>
                <a:close/>
              </a:path>
            </a:pathLst>
          </a:custGeom>
          <a:solidFill>
            <a:srgbClr val="CCFF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lowchart: Delay 6"/>
          <p:cNvSpPr/>
          <p:nvPr/>
        </p:nvSpPr>
        <p:spPr>
          <a:xfrm flipH="1">
            <a:off x="7620000" y="4114800"/>
            <a:ext cx="1524000" cy="1219200"/>
          </a:xfrm>
          <a:prstGeom prst="flowChartDelay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ML-Aathira" pitchFamily="82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6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838200"/>
            <a:ext cx="5384800" cy="4038600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22860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5000" b="1" dirty="0">
                <a:latin typeface="ML-Aathira" pitchFamily="82" charset="0"/>
              </a:rPr>
              <a:t>\½psS </a:t>
            </a:r>
            <a:r>
              <a:rPr lang="en-US" sz="5000" b="1" dirty="0" err="1">
                <a:latin typeface="ML-Aathira" pitchFamily="82" charset="0"/>
              </a:rPr>
              <a:t>ssZhw</a:t>
            </a:r>
            <a:r>
              <a:rPr lang="en-US" sz="5000" b="1" dirty="0">
                <a:latin typeface="ML-Aathira" pitchFamily="82" charset="0"/>
              </a:rPr>
              <a:t/>
            </a:r>
            <a:br>
              <a:rPr lang="en-US" sz="5000" b="1" dirty="0">
                <a:latin typeface="ML-Aathira" pitchFamily="82" charset="0"/>
              </a:rPr>
            </a:br>
            <a:r>
              <a:rPr lang="en-US" sz="5000" b="1" dirty="0">
                <a:latin typeface="ML-Aathira" pitchFamily="82" charset="0"/>
              </a:rPr>
              <a:t>At\z-</a:t>
            </a:r>
            <a:r>
              <a:rPr lang="en-US" sz="5000" b="1" dirty="0" err="1">
                <a:latin typeface="ML-Aathira" pitchFamily="82" charset="0"/>
              </a:rPr>
              <a:t>jn¨p</a:t>
            </a:r>
            <a:r>
              <a:rPr lang="en-US" sz="5000" b="1" dirty="0">
                <a:latin typeface="ML-Aathira" pitchFamily="82" charset="0"/>
              </a:rPr>
              <a:t> </a:t>
            </a:r>
            <a:r>
              <a:rPr lang="en-US" sz="5000" b="1" dirty="0" err="1">
                <a:latin typeface="ML-Aathira" pitchFamily="82" charset="0"/>
              </a:rPr>
              <a:t>hcp</a:t>
            </a:r>
            <a:r>
              <a:rPr lang="en-US" sz="5000" b="1" dirty="0">
                <a:latin typeface="ML-Aathira" pitchFamily="82" charset="0"/>
              </a:rPr>
              <a:t>¶</a:t>
            </a:r>
            <a:br>
              <a:rPr lang="en-US" sz="5000" b="1" dirty="0">
                <a:latin typeface="ML-Aathira" pitchFamily="82" charset="0"/>
              </a:rPr>
            </a:br>
            <a:r>
              <a:rPr lang="en-US" sz="5000" b="1" dirty="0" err="1">
                <a:latin typeface="ML-Aathira" pitchFamily="82" charset="0"/>
              </a:rPr>
              <a:t>ssZh-amWv</a:t>
            </a:r>
            <a:r>
              <a:rPr lang="en-US" sz="5000" b="1" dirty="0">
                <a:latin typeface="ML-Aathira" pitchFamily="82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76400" y="1371600"/>
            <a:ext cx="69342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]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mSmw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71800" y="2286000"/>
            <a:ext cx="57912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ML-Aathira" pitchFamily="82" charset="0"/>
              </a:rPr>
              <a:t>]m]n-</a:t>
            </a:r>
            <a:r>
              <a:rPr lang="en-US" sz="3000" b="1" dirty="0" err="1">
                <a:latin typeface="ML-Aathira" pitchFamily="82" charset="0"/>
              </a:rPr>
              <a:t>bm</a:t>
            </a:r>
            <a:r>
              <a:rPr lang="en-US" sz="3000" b="1" dirty="0">
                <a:latin typeface="ML-Aathira" pitchFamily="82" charset="0"/>
              </a:rPr>
              <a:t>-</a:t>
            </a:r>
            <a:r>
              <a:rPr lang="en-US" sz="3000" b="1" dirty="0" err="1">
                <a:latin typeface="ML-Aathira" pitchFamily="82" charset="0"/>
              </a:rPr>
              <a:t>sas</a:t>
            </a:r>
            <a:r>
              <a:rPr lang="en-US" sz="3000" b="1" dirty="0">
                <a:latin typeface="ML-Aathira" pitchFamily="82" charset="0"/>
              </a:rPr>
              <a:t>¶ </a:t>
            </a:r>
            <a:r>
              <a:rPr lang="en-US" sz="3000" b="1" dirty="0" err="1">
                <a:latin typeface="ML-Aathira" pitchFamily="82" charset="0"/>
              </a:rPr>
              <a:t>tXSp-t¶ms</a:t>
            </a:r>
            <a:r>
              <a:rPr lang="en-US" sz="3000" b="1" dirty="0">
                <a:latin typeface="ML-Aathira" pitchFamily="82" charset="0"/>
              </a:rPr>
              <a:t>\</a:t>
            </a:r>
          </a:p>
          <a:p>
            <a:r>
              <a:rPr lang="en-US" sz="3000" b="1" dirty="0">
                <a:latin typeface="ML-Aathira" pitchFamily="82" charset="0"/>
              </a:rPr>
              <a:t>t]</a:t>
            </a:r>
            <a:r>
              <a:rPr lang="en-US" sz="3000" b="1" dirty="0" err="1">
                <a:latin typeface="ML-Aathira" pitchFamily="82" charset="0"/>
              </a:rPr>
              <a:t>ÀsNm-Ãn-sbs</a:t>
            </a:r>
            <a:r>
              <a:rPr lang="en-US" sz="3000" b="1" dirty="0">
                <a:latin typeface="ML-Aathira" pitchFamily="82" charset="0"/>
              </a:rPr>
              <a:t>¶ </a:t>
            </a:r>
            <a:r>
              <a:rPr lang="en-US" sz="3000" b="1" dirty="0" err="1">
                <a:latin typeface="ML-Aathira" pitchFamily="82" charset="0"/>
              </a:rPr>
              <a:t>hnfn</a:t>
            </a:r>
            <a:r>
              <a:rPr lang="en-US" sz="3000" b="1" dirty="0">
                <a:latin typeface="ML-Aathira" pitchFamily="82" charset="0"/>
              </a:rPr>
              <a:t>-¸-ht\</a:t>
            </a:r>
          </a:p>
          <a:p>
            <a:r>
              <a:rPr lang="en-US" sz="3000" b="1" dirty="0" err="1">
                <a:latin typeface="ML-Aathira" pitchFamily="82" charset="0"/>
              </a:rPr>
              <a:t>A§tÃm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F¶psS</a:t>
            </a:r>
            <a:r>
              <a:rPr lang="en-US" sz="3000" b="1" dirty="0">
                <a:latin typeface="ML-Aathira" pitchFamily="82" charset="0"/>
              </a:rPr>
              <a:t> \Ã </a:t>
            </a:r>
            <a:r>
              <a:rPr lang="en-US" sz="3000" b="1" dirty="0" err="1">
                <a:latin typeface="ML-Aathira" pitchFamily="82" charset="0"/>
              </a:rPr>
              <a:t>ssZhw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 err="1">
                <a:latin typeface="ML-Aathira" pitchFamily="82" charset="0"/>
              </a:rPr>
              <a:t>ssZhta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Rm</a:t>
            </a:r>
            <a:r>
              <a:rPr lang="en-US" sz="3000" b="1" dirty="0">
                <a:latin typeface="ML-Aathira" pitchFamily="82" charset="0"/>
              </a:rPr>
              <a:t>\t§ </a:t>
            </a:r>
            <a:r>
              <a:rPr lang="en-US" sz="3000" b="1" dirty="0" err="1">
                <a:latin typeface="ML-Aathira" pitchFamily="82" charset="0"/>
              </a:rPr>
              <a:t>kvt</a:t>
            </a:r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ln</a:t>
            </a:r>
            <a:r>
              <a:rPr lang="en-US" sz="3000" b="1" dirty="0">
                <a:latin typeface="ML-Aathira" pitchFamily="82" charset="0"/>
              </a:rPr>
              <a:t>-¡p-¶p.</a:t>
            </a:r>
          </a:p>
          <a:p>
            <a:endParaRPr lang="en-US" sz="3000" b="1" dirty="0">
              <a:latin typeface="ML-Aathira" pitchFamily="82" charset="0"/>
            </a:endParaRPr>
          </a:p>
        </p:txBody>
      </p:sp>
      <p:pic>
        <p:nvPicPr>
          <p:cNvPr id="6" name="29 Track 29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295400" y="2743200"/>
            <a:ext cx="533400" cy="533400"/>
          </a:xfrm>
          <a:prstGeom prst="rect">
            <a:avLst/>
          </a:prstGeom>
        </p:spPr>
      </p:pic>
      <p:pic>
        <p:nvPicPr>
          <p:cNvPr id="9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" y="1905000"/>
            <a:ext cx="2279650" cy="3401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57200"/>
            <a:ext cx="9144000" cy="6096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Nn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{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Xw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 t\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m¡n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 IY ]d-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bmtam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?</a:t>
            </a:r>
            <a:endParaRPr lang="en-US" sz="5000" dirty="0">
              <a:solidFill>
                <a:srgbClr val="FF0000"/>
              </a:solidFill>
            </a:endParaRPr>
          </a:p>
        </p:txBody>
      </p:sp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282575" y="1662112"/>
          <a:ext cx="8556625" cy="4738688"/>
        </p:xfrm>
        <a:graphic>
          <a:graphicData uri="http://schemas.openxmlformats.org/presentationml/2006/ole">
            <p:oleObj spid="_x0000_s1026" name="PHOTO-PAINT" r:id="rId4" imgW="4703073" imgH="2605604" progId="CorelPHOTOPAINT.Image.1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user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949325"/>
            <a:ext cx="1919054" cy="2327275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886200"/>
            <a:ext cx="8229600" cy="990600"/>
          </a:xfrm>
        </p:spPr>
        <p:txBody>
          <a:bodyPr>
            <a:noAutofit/>
          </a:bodyPr>
          <a:lstStyle/>
          <a:p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{]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mÀ°n¡mw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/>
            </a:r>
            <a:b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</a:br>
            <a:r>
              <a:rPr lang="en-US" sz="3200" b="1" dirty="0" err="1">
                <a:latin typeface="ML-Aathira" pitchFamily="82" charset="0"/>
              </a:rPr>
              <a:t>R§sf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tXSn</a:t>
            </a:r>
            <a:r>
              <a:rPr lang="en-US" sz="3200" b="1" dirty="0">
                <a:latin typeface="ML-Aathira" pitchFamily="82" charset="0"/>
              </a:rPr>
              <a:t>-h-cp¶ </a:t>
            </a:r>
            <a:r>
              <a:rPr lang="en-US" sz="3200" b="1" dirty="0" err="1">
                <a:latin typeface="ML-Aathira" pitchFamily="82" charset="0"/>
              </a:rPr>
              <a:t>kvt</a:t>
            </a:r>
            <a:r>
              <a:rPr lang="en-US" sz="3200" b="1" dirty="0">
                <a:latin typeface="ML-Aathira" pitchFamily="82" charset="0"/>
              </a:rPr>
              <a:t>\l-]n-</a:t>
            </a:r>
            <a:r>
              <a:rPr lang="en-US" sz="3200" b="1" dirty="0" err="1">
                <a:latin typeface="ML-Aathira" pitchFamily="82" charset="0"/>
              </a:rPr>
              <a:t>Xm</a:t>
            </a:r>
            <a:r>
              <a:rPr lang="en-US" sz="3200" b="1" dirty="0">
                <a:latin typeface="ML-Aathira" pitchFamily="82" charset="0"/>
              </a:rPr>
              <a:t>-</a:t>
            </a:r>
            <a:r>
              <a:rPr lang="en-US" sz="3200" b="1" dirty="0" err="1">
                <a:latin typeface="ML-Aathira" pitchFamily="82" charset="0"/>
              </a:rPr>
              <a:t>hmb</a:t>
            </a:r>
            <a:r>
              <a:rPr lang="en-US" sz="3200" b="1" dirty="0">
                <a:latin typeface="ML-Aathira" pitchFamily="82" charset="0"/>
              </a:rPr>
              <a:t/>
            </a:r>
            <a:br>
              <a:rPr lang="en-US" sz="3200" b="1" dirty="0">
                <a:latin typeface="ML-Aathira" pitchFamily="82" charset="0"/>
              </a:rPr>
            </a:br>
            <a:r>
              <a:rPr lang="en-US" sz="3200" b="1" dirty="0" err="1">
                <a:latin typeface="ML-Aathira" pitchFamily="82" charset="0"/>
              </a:rPr>
              <a:t>ssZhta</a:t>
            </a:r>
            <a:r>
              <a:rPr lang="en-US" sz="3200" b="1" dirty="0">
                <a:latin typeface="ML-Aathira" pitchFamily="82" charset="0"/>
              </a:rPr>
              <a:t> R§Ä </a:t>
            </a:r>
            <a:r>
              <a:rPr lang="en-US" sz="3200" b="1" dirty="0" err="1">
                <a:latin typeface="ML-Aathira" pitchFamily="82" charset="0"/>
              </a:rPr>
              <a:t>A§sb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kvXpXn</a:t>
            </a:r>
            <a:r>
              <a:rPr lang="en-US" sz="3200" b="1" dirty="0">
                <a:latin typeface="ML-Aathira" pitchFamily="82" charset="0"/>
              </a:rPr>
              <a:t>-¡p-¶p.</a:t>
            </a:r>
            <a:br>
              <a:rPr lang="en-US" sz="3200" b="1" dirty="0">
                <a:latin typeface="ML-Aathira" pitchFamily="82" charset="0"/>
              </a:rPr>
            </a:br>
            <a:endParaRPr lang="en-US" sz="32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pic>
        <p:nvPicPr>
          <p:cNvPr id="5" name="Picture 3" descr="C:\Users\user\Desktop\Bitmap in Forum8.cd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6802437" y="601781"/>
            <a:ext cx="1808163" cy="35892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18288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Fsâ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Xocp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-am\w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2732782"/>
            <a:ext cx="861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]m]w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sNbvXv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Rm³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ssZhs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¯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thZ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-\n-¸n-¡p-I-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bn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-Ã.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533400" y="990600"/>
            <a:ext cx="8001000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t_m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[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y§Ä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r>
              <a:rPr lang="en-US" sz="2000" b="1" dirty="0">
                <a:latin typeface="ML-Aathira" pitchFamily="82" charset="0"/>
              </a:rPr>
              <a:t>	</a:t>
            </a:r>
          </a:p>
          <a:p>
            <a:r>
              <a:rPr lang="en-US" sz="20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>
                <a:latin typeface="ML-Aathira" pitchFamily="82" charset="0"/>
              </a:rPr>
              <a:t>]m]w </a:t>
            </a:r>
            <a:r>
              <a:rPr lang="en-US" sz="3200" b="1" dirty="0" err="1">
                <a:latin typeface="ML-Aathira" pitchFamily="82" charset="0"/>
              </a:rPr>
              <a:t>sNbvXXpsIm­v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BZhpw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lÆbpw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ssZh¯nsâ</a:t>
            </a:r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	ap³]</a:t>
            </a:r>
            <a:r>
              <a:rPr lang="en-US" sz="3200" b="1" dirty="0" err="1">
                <a:latin typeface="ML-Aathira" pitchFamily="82" charset="0"/>
              </a:rPr>
              <a:t>nÂ</a:t>
            </a:r>
            <a:r>
              <a:rPr lang="en-US" sz="3200" b="1" dirty="0">
                <a:latin typeface="ML-Aathira" pitchFamily="82" charset="0"/>
              </a:rPr>
              <a:t> \</a:t>
            </a:r>
            <a:r>
              <a:rPr lang="en-US" sz="3200" b="1" dirty="0" err="1">
                <a:latin typeface="ML-Aathira" pitchFamily="82" charset="0"/>
              </a:rPr>
              <a:t>n¶p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amdn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Hfn¨p</a:t>
            </a:r>
            <a:r>
              <a:rPr lang="en-US" sz="3200" b="1" dirty="0">
                <a:latin typeface="ML-Aathira" pitchFamily="82" charset="0"/>
              </a:rPr>
              <a:t>.</a:t>
            </a:r>
            <a:endParaRPr lang="en-US" sz="3000" b="1" dirty="0">
              <a:latin typeface="ML-Aathira" pitchFamily="82" charset="0"/>
            </a:endParaRP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BZhpw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lÆbpw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X¶nÂ</a:t>
            </a:r>
            <a:r>
              <a:rPr lang="en-US" sz="3200" b="1" dirty="0">
                <a:latin typeface="ML-Aathira" pitchFamily="82" charset="0"/>
              </a:rPr>
              <a:t> 					\</a:t>
            </a:r>
            <a:r>
              <a:rPr lang="en-US" sz="3200" b="1" dirty="0" err="1">
                <a:latin typeface="ML-Aathira" pitchFamily="82" charset="0"/>
              </a:rPr>
              <a:t>n¶I¶t¸mÄ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ssZhw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thZ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n¨p</a:t>
            </a:r>
            <a:r>
              <a:rPr lang="en-US" sz="3200" b="1" dirty="0">
                <a:latin typeface="ML-Aathira" pitchFamily="82" charset="0"/>
              </a:rPr>
              <a:t>.</a:t>
            </a:r>
          </a:p>
        </p:txBody>
      </p:sp>
      <p:pic>
        <p:nvPicPr>
          <p:cNvPr id="13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533400" y="1752600"/>
            <a:ext cx="80010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ML-Aathira" pitchFamily="82" charset="0"/>
              </a:rPr>
              <a:t>	</a:t>
            </a:r>
          </a:p>
          <a:p>
            <a:r>
              <a:rPr lang="en-US" sz="20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ssZhw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Ahsc</a:t>
            </a:r>
            <a:r>
              <a:rPr lang="en-US" sz="3200" b="1" dirty="0">
                <a:latin typeface="ML-Aathira" pitchFamily="82" charset="0"/>
              </a:rPr>
              <a:t> At\</a:t>
            </a:r>
            <a:r>
              <a:rPr lang="en-US" sz="3200" b="1" dirty="0" err="1">
                <a:latin typeface="ML-Aathira" pitchFamily="82" charset="0"/>
              </a:rPr>
              <a:t>zjn¨nd§n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ssZhw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Ahsc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in£n¨psh¦nepw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AhtcmSp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IcpW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ImWn¨p</a:t>
            </a:r>
            <a:r>
              <a:rPr lang="en-US" sz="3200" b="1" dirty="0">
                <a:latin typeface="ML-Aathira" pitchFamily="82" charset="0"/>
              </a:rPr>
              <a:t>.</a:t>
            </a:r>
          </a:p>
        </p:txBody>
      </p:sp>
      <p:pic>
        <p:nvPicPr>
          <p:cNvPr id="13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57200" y="1165116"/>
            <a:ext cx="8153400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at\m-`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mh§Ä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endParaRPr lang="en-US" sz="2500" b="1" dirty="0">
              <a:latin typeface="ML-Aathira" pitchFamily="82" charset="0"/>
            </a:endParaRPr>
          </a:p>
          <a:p>
            <a:r>
              <a:rPr lang="en-US" sz="25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sXäpsNbvXmepw</a:t>
            </a:r>
            <a:r>
              <a:rPr lang="en-US" sz="3200" b="1" dirty="0">
                <a:latin typeface="ML-Aathira" pitchFamily="82" charset="0"/>
              </a:rPr>
              <a:t> \s½t¯Sn </a:t>
            </a:r>
            <a:r>
              <a:rPr lang="en-US" sz="3200" b="1" dirty="0" err="1">
                <a:latin typeface="ML-Aathira" pitchFamily="82" charset="0"/>
              </a:rPr>
              <a:t>hcp</a:t>
            </a:r>
            <a:r>
              <a:rPr lang="en-US" sz="3200" b="1" dirty="0">
                <a:latin typeface="ML-Aathira" pitchFamily="82" charset="0"/>
              </a:rPr>
              <a:t>¶, 			</a:t>
            </a:r>
            <a:r>
              <a:rPr lang="en-US" sz="3200" b="1" dirty="0" err="1">
                <a:latin typeface="ML-Aathira" pitchFamily="82" charset="0"/>
              </a:rPr>
              <a:t>kvt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ln¡p</a:t>
            </a:r>
            <a:r>
              <a:rPr lang="en-US" sz="3200" b="1" dirty="0">
                <a:latin typeface="ML-Aathira" pitchFamily="82" charset="0"/>
              </a:rPr>
              <a:t>¶ </a:t>
            </a:r>
            <a:r>
              <a:rPr lang="en-US" sz="3200" b="1" dirty="0" err="1">
                <a:latin typeface="ML-Aathira" pitchFamily="82" charset="0"/>
              </a:rPr>
              <a:t>ssZhs</a:t>
            </a:r>
            <a:r>
              <a:rPr lang="en-US" sz="3200" b="1" dirty="0">
                <a:latin typeface="ML-Aathira" pitchFamily="82" charset="0"/>
              </a:rPr>
              <a:t>¯ \</a:t>
            </a:r>
            <a:r>
              <a:rPr lang="en-US" sz="3200" b="1" dirty="0" err="1">
                <a:latin typeface="ML-Aathira" pitchFamily="82" charset="0"/>
              </a:rPr>
              <a:t>mapw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kvt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ln¡Ww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in£n¨mepw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IcpWImWn¡p</a:t>
            </a:r>
            <a:r>
              <a:rPr lang="en-US" sz="3200" b="1" dirty="0">
                <a:latin typeface="ML-Aathira" pitchFamily="82" charset="0"/>
              </a:rPr>
              <a:t>¶ 				</a:t>
            </a:r>
            <a:r>
              <a:rPr lang="en-US" sz="3200" b="1" dirty="0" err="1">
                <a:latin typeface="ML-Aathira" pitchFamily="82" charset="0"/>
              </a:rPr>
              <a:t>ssZht¯mSp</a:t>
            </a:r>
            <a:r>
              <a:rPr lang="en-US" sz="3200" b="1" dirty="0">
                <a:latin typeface="ML-Aathira" pitchFamily="82" charset="0"/>
              </a:rPr>
              <a:t> \µ</a:t>
            </a:r>
            <a:r>
              <a:rPr lang="en-US" sz="3200" b="1" dirty="0" err="1">
                <a:latin typeface="ML-Aathira" pitchFamily="82" charset="0"/>
              </a:rPr>
              <a:t>nbpÅhcmIWw</a:t>
            </a:r>
            <a:r>
              <a:rPr lang="en-US" sz="3200" b="1" dirty="0">
                <a:latin typeface="ML-Aathira" pitchFamily="82" charset="0"/>
              </a:rPr>
              <a:t>.</a:t>
            </a:r>
            <a:endParaRPr lang="en-US" sz="3000" dirty="0">
              <a:latin typeface="ML-Aathira" pitchFamily="82" charset="0"/>
            </a:endParaRPr>
          </a:p>
        </p:txBody>
      </p:sp>
      <p:pic>
        <p:nvPicPr>
          <p:cNvPr id="14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28600" y="1126391"/>
            <a:ext cx="85344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ioe§Ä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r>
              <a:rPr lang="en-US" b="1" dirty="0">
                <a:latin typeface="ML-Aathira" pitchFamily="82" charset="0"/>
              </a:rPr>
              <a:t>	</a:t>
            </a: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2800" b="1" dirty="0" err="1">
                <a:latin typeface="ML-Aathira" pitchFamily="82" charset="0"/>
              </a:rPr>
              <a:t>sXäpIÄ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sNbvXp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ssZhs</a:t>
            </a:r>
            <a:r>
              <a:rPr lang="en-US" sz="2800" b="1" dirty="0">
                <a:latin typeface="ML-Aathira" pitchFamily="82" charset="0"/>
              </a:rPr>
              <a:t>¯ 					</a:t>
            </a:r>
            <a:r>
              <a:rPr lang="en-US" sz="2800" b="1" dirty="0" err="1">
                <a:latin typeface="ML-Aathira" pitchFamily="82" charset="0"/>
              </a:rPr>
              <a:t>thZ</a:t>
            </a:r>
            <a:r>
              <a:rPr lang="en-US" sz="2800" b="1" dirty="0">
                <a:latin typeface="ML-Aathira" pitchFamily="82" charset="0"/>
              </a:rPr>
              <a:t>\</a:t>
            </a:r>
            <a:r>
              <a:rPr lang="en-US" sz="2800" b="1" dirty="0" err="1">
                <a:latin typeface="ML-Aathira" pitchFamily="82" charset="0"/>
              </a:rPr>
              <a:t>n¸n¡cpXv</a:t>
            </a:r>
            <a:r>
              <a:rPr lang="en-US" sz="2800" b="1" dirty="0">
                <a:latin typeface="ML-Aathira" pitchFamily="82" charset="0"/>
              </a:rPr>
              <a:t>.</a:t>
            </a:r>
          </a:p>
          <a:p>
            <a:pPr lvl="4"/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*	</a:t>
            </a:r>
            <a:r>
              <a:rPr lang="en-US" sz="2800" b="1" dirty="0" err="1">
                <a:latin typeface="ML-Aathira" pitchFamily="82" charset="0"/>
              </a:rPr>
              <a:t>IcpWbpÅ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ssZhs¯t¸mse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Rm</a:t>
            </a:r>
            <a:r>
              <a:rPr lang="en-US" sz="2800" b="1" dirty="0">
                <a:latin typeface="ML-Aathira" pitchFamily="82" charset="0"/>
              </a:rPr>
              <a:t>\pw 				</a:t>
            </a:r>
            <a:r>
              <a:rPr lang="en-US" sz="2800" b="1" dirty="0" err="1">
                <a:latin typeface="ML-Aathira" pitchFamily="82" charset="0"/>
              </a:rPr>
              <a:t>addpÅhtcmSp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IcpW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ImWn¡Ww</a:t>
            </a:r>
            <a:r>
              <a:rPr lang="en-US" sz="2800" b="1" dirty="0">
                <a:latin typeface="ML-Aathira" pitchFamily="82" charset="0"/>
              </a:rPr>
              <a:t>.</a:t>
            </a:r>
            <a:endParaRPr lang="en-US" sz="3000" b="1" dirty="0">
              <a:latin typeface="ML-Aathira" pitchFamily="82" charset="0"/>
            </a:endParaRPr>
          </a:p>
        </p:txBody>
      </p:sp>
      <p:pic>
        <p:nvPicPr>
          <p:cNvPr id="13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vadafone\G_Multi0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600200"/>
            <a:ext cx="5410200" cy="3657600"/>
          </a:xfrm>
          <a:prstGeom prst="rect">
            <a:avLst/>
          </a:prstGeom>
          <a:noFill/>
        </p:spPr>
      </p:pic>
      <p:pic>
        <p:nvPicPr>
          <p:cNvPr id="9" name="Picture 2" descr="C:\Users\user\Desktop\SMCC PHOTO\Candle-06-jun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981200"/>
            <a:ext cx="1524000" cy="207145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895600" y="2667000"/>
            <a:ext cx="3302507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7500" b="1" cap="none" spc="0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Thank</a:t>
            </a:r>
          </a:p>
          <a:p>
            <a:pPr algn="ctr"/>
            <a:r>
              <a:rPr lang="en-US" sz="7500" b="1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you</a:t>
            </a:r>
            <a:endParaRPr lang="en-US" sz="7500" b="1" cap="none" spc="0" dirty="0">
              <a:ln w="11430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lgerian" pitchFamily="82" charset="0"/>
            </a:endParaRPr>
          </a:p>
        </p:txBody>
      </p:sp>
      <p:pic>
        <p:nvPicPr>
          <p:cNvPr id="14" name="Picture 8" descr="mobile 03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266774">
            <a:off x="3962138" y="3504262"/>
            <a:ext cx="1257057" cy="92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38400"/>
            <a:ext cx="9144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]</a:t>
            </a:r>
            <a:r>
              <a:rPr lang="en-US" sz="4500" b="1" dirty="0" err="1">
                <a:solidFill>
                  <a:schemeClr val="bg1"/>
                </a:solidFill>
                <a:latin typeface="ML-Aathira" pitchFamily="82" charset="0"/>
              </a:rPr>
              <a:t>mTw</a:t>
            </a:r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 4</a:t>
            </a:r>
          </a:p>
        </p:txBody>
      </p:sp>
      <p:pic>
        <p:nvPicPr>
          <p:cNvPr id="7" name="Picture 6" descr="DSC02850.JPG"/>
          <p:cNvPicPr>
            <a:picLocks noChangeAspect="1"/>
          </p:cNvPicPr>
          <p:nvPr/>
        </p:nvPicPr>
        <p:blipFill>
          <a:blip r:embed="rId3" cstate="print">
            <a:lum contrast="40000"/>
          </a:blip>
          <a:stretch>
            <a:fillRect/>
          </a:stretch>
        </p:blipFill>
        <p:spPr>
          <a:xfrm>
            <a:off x="1219200" y="2450397"/>
            <a:ext cx="6677836" cy="4407603"/>
          </a:xfrm>
          <a:prstGeom prst="rect">
            <a:avLst/>
          </a:prstGeom>
          <a:ln w="7620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85800" y="1195626"/>
            <a:ext cx="7848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rgbClr val="7030A0"/>
                </a:solidFill>
                <a:latin typeface="ML-Aathira" pitchFamily="82" charset="0"/>
              </a:rPr>
              <a:t>]m]w-</a:t>
            </a:r>
            <a:r>
              <a:rPr lang="en-US" sz="5000" b="1" dirty="0" err="1">
                <a:solidFill>
                  <a:srgbClr val="7030A0"/>
                </a:solidFill>
                <a:latin typeface="ML-Aathira" pitchFamily="82" charset="0"/>
              </a:rPr>
              <a:t>aqew</a:t>
            </a:r>
            <a:r>
              <a:rPr lang="en-US" sz="5000" b="1" dirty="0">
                <a:solidFill>
                  <a:srgbClr val="7030A0"/>
                </a:solidFill>
                <a:latin typeface="ML-Aathira" pitchFamily="82" charset="0"/>
              </a:rPr>
              <a:t> h¶ in£</a:t>
            </a:r>
          </a:p>
        </p:txBody>
      </p:sp>
      <p:pic>
        <p:nvPicPr>
          <p:cNvPr id="8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162" y="252413"/>
            <a:ext cx="4694238" cy="11953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57200" y="304800"/>
            <a:ext cx="81883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>
                <a:latin typeface="ML-Aathira" pitchFamily="82" charset="0"/>
              </a:rPr>
              <a:t>Hcp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Znhkw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sshIp-t¶cw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ssZhw</a:t>
            </a:r>
            <a:endParaRPr lang="en-US" sz="3000" b="1" dirty="0">
              <a:latin typeface="ML-Aathira" pitchFamily="82" charset="0"/>
            </a:endParaRPr>
          </a:p>
          <a:p>
            <a:pPr algn="ctr"/>
            <a:r>
              <a:rPr lang="en-US" sz="3000" b="1" dirty="0">
                <a:latin typeface="ML-Aathira" pitchFamily="82" charset="0"/>
              </a:rPr>
              <a:t>BZ-</a:t>
            </a:r>
            <a:r>
              <a:rPr lang="en-US" sz="3000" b="1" dirty="0" err="1">
                <a:latin typeface="ML-Aathira" pitchFamily="82" charset="0"/>
              </a:rPr>
              <a:t>s¯bpw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lÆm-sbbpw</a:t>
            </a:r>
            <a:r>
              <a:rPr lang="en-US" sz="3000" b="1" dirty="0">
                <a:latin typeface="ML-Aathira" pitchFamily="82" charset="0"/>
              </a:rPr>
              <a:t> ImWphm³</a:t>
            </a:r>
          </a:p>
          <a:p>
            <a:pPr algn="ctr"/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GZ³tXm-«-¯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nÂ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h¶p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. 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F¶mÂ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ssZh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-¯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nsâ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Imsem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¨</a:t>
            </a:r>
          </a:p>
          <a:p>
            <a:pPr algn="ctr"/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tI«t¸mÄ¯s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¶ 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AhÀ¡p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 t]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Sn-bmbn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.</a:t>
            </a:r>
          </a:p>
        </p:txBody>
      </p:sp>
      <p:pic>
        <p:nvPicPr>
          <p:cNvPr id="10241" name="Picture 1" descr="C:\Users\user\Desktop\The_Expulsion_of_Adam_and_Eve_from_the_Garden_of_Paradise Alexandre Cabanel.jpg"/>
          <p:cNvPicPr>
            <a:picLocks noChangeAspect="1" noChangeArrowheads="1"/>
          </p:cNvPicPr>
          <p:nvPr/>
        </p:nvPicPr>
        <p:blipFill>
          <a:blip r:embed="rId3">
            <a:lum bright="10000" contrast="10000"/>
          </a:blip>
          <a:srcRect/>
          <a:stretch>
            <a:fillRect/>
          </a:stretch>
        </p:blipFill>
        <p:spPr bwMode="auto">
          <a:xfrm>
            <a:off x="2895600" y="2514600"/>
            <a:ext cx="3284696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457200"/>
            <a:ext cx="6731000" cy="5048250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990600" y="4495800"/>
            <a:ext cx="6705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BZhpw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lÆmbpw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Ahn-Sps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¯ </a:t>
            </a:r>
            <a:endParaRPr lang="en-US" sz="3000" b="1" dirty="0">
              <a:solidFill>
                <a:srgbClr val="7030A0"/>
              </a:solidFill>
              <a:latin typeface="ML-Aathira" pitchFamily="82" charset="0"/>
            </a:endParaRPr>
          </a:p>
          <a:p>
            <a:pPr algn="ctr"/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ap³]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nÂ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\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n¶p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amdn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tXm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«-¯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nse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endParaRPr lang="en-US" sz="3000" b="1" dirty="0">
              <a:solidFill>
                <a:srgbClr val="002060"/>
              </a:solidFill>
              <a:latin typeface="ML-Aathira" pitchFamily="82" charset="0"/>
            </a:endParaRPr>
          </a:p>
          <a:p>
            <a:pPr algn="ctr"/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ac-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§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Ä¡n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-S-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bnÂ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Hfn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-¨p.</a:t>
            </a:r>
          </a:p>
          <a:p>
            <a:pPr algn="ctr"/>
            <a:endParaRPr lang="en-US" sz="3000" b="1" dirty="0">
              <a:solidFill>
                <a:srgbClr val="002060"/>
              </a:solidFill>
              <a:latin typeface="ML-Aathira" pitchFamily="82" charset="0"/>
            </a:endParaRPr>
          </a:p>
        </p:txBody>
      </p:sp>
      <p:pic>
        <p:nvPicPr>
          <p:cNvPr id="6" name="Picture 1" descr="C:\Users\user\Desktop\4_adam-eve-afrai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5830" y="0"/>
            <a:ext cx="5499370" cy="4038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228600"/>
            <a:ext cx="6731000" cy="5048250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0" y="1828800"/>
            <a:ext cx="5791200" cy="2209800"/>
          </a:xfrm>
        </p:spPr>
        <p:txBody>
          <a:bodyPr>
            <a:normAutofit fontScale="92500" lnSpcReduction="20000"/>
          </a:bodyPr>
          <a:lstStyle/>
          <a:p>
            <a:pPr algn="ctr"/>
            <a:endParaRPr lang="en-US" sz="4000" b="1" dirty="0">
              <a:latin typeface="ML-Aathira" pitchFamily="82" charset="0"/>
            </a:endParaRPr>
          </a:p>
          <a:p>
            <a:pPr algn="ctr">
              <a:buNone/>
            </a:pPr>
            <a:r>
              <a:rPr lang="en-US" sz="4000" b="1" dirty="0">
                <a:latin typeface="ML-Aathira" pitchFamily="82" charset="0"/>
              </a:rPr>
              <a:t>	</a:t>
            </a:r>
            <a:r>
              <a:rPr lang="en-US" sz="4000" b="1" dirty="0" err="1">
                <a:latin typeface="ML-Aathira" pitchFamily="82" charset="0"/>
              </a:rPr>
              <a:t>ssZh</a:t>
            </a:r>
            <a:r>
              <a:rPr lang="en-US" sz="4000" b="1" dirty="0">
                <a:latin typeface="ML-Aathira" pitchFamily="82" charset="0"/>
              </a:rPr>
              <a:t>-I-</a:t>
            </a:r>
            <a:r>
              <a:rPr lang="en-US" sz="4000" b="1" dirty="0" err="1">
                <a:latin typeface="ML-Aathira" pitchFamily="82" charset="0"/>
              </a:rPr>
              <a:t>ev</a:t>
            </a:r>
            <a:r>
              <a:rPr lang="en-US" sz="4000" b="1" dirty="0">
                <a:latin typeface="ML-Aathira" pitchFamily="82" charset="0"/>
              </a:rPr>
              <a:t>]\ </a:t>
            </a:r>
            <a:r>
              <a:rPr lang="en-US" sz="4000" b="1" dirty="0" err="1">
                <a:latin typeface="ML-Aathira" pitchFamily="82" charset="0"/>
              </a:rPr>
              <a:t>ewLn</a:t>
            </a:r>
            <a:r>
              <a:rPr lang="en-US" sz="4000" b="1" dirty="0">
                <a:latin typeface="ML-Aathira" pitchFamily="82" charset="0"/>
              </a:rPr>
              <a:t>-¨-</a:t>
            </a:r>
            <a:r>
              <a:rPr lang="en-US" sz="4000" b="1" dirty="0" err="1">
                <a:latin typeface="ML-Aathira" pitchFamily="82" charset="0"/>
              </a:rPr>
              <a:t>Xn</a:t>
            </a:r>
            <a:r>
              <a:rPr lang="en-US" sz="4000" b="1" dirty="0">
                <a:latin typeface="ML-Aathira" pitchFamily="82" charset="0"/>
              </a:rPr>
              <a:t>-\</a:t>
            </a:r>
            <a:r>
              <a:rPr lang="en-US" sz="4000" b="1" dirty="0" err="1">
                <a:latin typeface="ML-Aathira" pitchFamily="82" charset="0"/>
              </a:rPr>
              <a:t>mÂ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ssZh</a:t>
            </a:r>
            <a:r>
              <a:rPr lang="en-US" sz="4000" b="1" dirty="0">
                <a:latin typeface="ML-Aathira" pitchFamily="82" charset="0"/>
              </a:rPr>
              <a:t>-¯</a:t>
            </a:r>
            <a:r>
              <a:rPr lang="en-US" sz="4000" b="1" dirty="0" err="1">
                <a:latin typeface="ML-Aathira" pitchFamily="82" charset="0"/>
              </a:rPr>
              <a:t>nsâ</a:t>
            </a:r>
            <a:r>
              <a:rPr lang="en-US" sz="4000" b="1" dirty="0">
                <a:latin typeface="ML-Aathira" pitchFamily="82" charset="0"/>
              </a:rPr>
              <a:t> ap³]</a:t>
            </a:r>
            <a:r>
              <a:rPr lang="en-US" sz="4000" b="1" dirty="0" err="1">
                <a:latin typeface="ML-Aathira" pitchFamily="82" charset="0"/>
              </a:rPr>
              <a:t>nÂ</a:t>
            </a:r>
            <a:r>
              <a:rPr lang="en-US" sz="4000" b="1" dirty="0">
                <a:latin typeface="ML-Aathira" pitchFamily="82" charset="0"/>
              </a:rPr>
              <a:t> hcm³ </a:t>
            </a:r>
            <a:r>
              <a:rPr lang="en-US" sz="4000" b="1" dirty="0" err="1">
                <a:latin typeface="ML-Aathira" pitchFamily="82" charset="0"/>
              </a:rPr>
              <a:t>AhÀ¡v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ss</a:t>
            </a:r>
            <a:r>
              <a:rPr lang="en-US" sz="4000" b="1" dirty="0">
                <a:latin typeface="ML-Aathira" pitchFamily="82" charset="0"/>
              </a:rPr>
              <a:t>[</a:t>
            </a:r>
            <a:r>
              <a:rPr lang="en-US" sz="4000" b="1" dirty="0" err="1">
                <a:latin typeface="ML-Aathira" pitchFamily="82" charset="0"/>
              </a:rPr>
              <a:t>cyw</a:t>
            </a:r>
            <a:r>
              <a:rPr lang="en-US" sz="4000" b="1" dirty="0">
                <a:latin typeface="ML-Aathira" pitchFamily="82" charset="0"/>
              </a:rPr>
              <a:t> D­m-</a:t>
            </a:r>
            <a:r>
              <a:rPr lang="en-US" sz="4000" b="1" dirty="0" err="1">
                <a:latin typeface="ML-Aathira" pitchFamily="82" charset="0"/>
              </a:rPr>
              <a:t>bn</a:t>
            </a:r>
            <a:r>
              <a:rPr lang="en-US" sz="4000" b="1" dirty="0">
                <a:latin typeface="ML-Aathira" pitchFamily="82" charset="0"/>
              </a:rPr>
              <a:t>-Ã. </a:t>
            </a:r>
          </a:p>
        </p:txBody>
      </p:sp>
      <p:pic>
        <p:nvPicPr>
          <p:cNvPr id="8193" name="Picture 1" descr="C:\Users\user\Desktop\37D3FEDC12E67B04E11FBF780C949_h400_w225_m2_bblack_q99_p99_cYHNivTL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0"/>
            <a:ext cx="2857500" cy="50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438150"/>
            <a:ext cx="6731000" cy="5048250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4191000"/>
            <a:ext cx="4953000" cy="2133600"/>
          </a:xfrm>
        </p:spPr>
        <p:txBody>
          <a:bodyPr>
            <a:normAutofit fontScale="85000" lnSpcReduction="10000"/>
          </a:bodyPr>
          <a:lstStyle/>
          <a:p>
            <a:pPr algn="ctr"/>
            <a:endParaRPr lang="en-US" sz="4000" b="1" dirty="0">
              <a:latin typeface="ML-Aathira" pitchFamily="82" charset="0"/>
            </a:endParaRPr>
          </a:p>
          <a:p>
            <a:pPr algn="ctr">
              <a:buNone/>
            </a:pPr>
            <a:r>
              <a:rPr lang="en-US" sz="4000" b="1" dirty="0">
                <a:solidFill>
                  <a:srgbClr val="0070C0"/>
                </a:solidFill>
                <a:latin typeface="ML-Aathira" pitchFamily="82" charset="0"/>
              </a:rPr>
              <a:t>	</a:t>
            </a:r>
            <a:r>
              <a:rPr lang="en-US" sz="4000" b="1" dirty="0" err="1">
                <a:solidFill>
                  <a:srgbClr val="0070C0"/>
                </a:solidFill>
                <a:latin typeface="ML-Aathira" pitchFamily="82" charset="0"/>
              </a:rPr>
              <a:t>ssZh</a:t>
            </a:r>
            <a:r>
              <a:rPr lang="en-US" sz="4000" b="1" dirty="0">
                <a:solidFill>
                  <a:srgbClr val="0070C0"/>
                </a:solidFill>
                <a:latin typeface="ML-Aathira" pitchFamily="82" charset="0"/>
              </a:rPr>
              <a:t>-I-</a:t>
            </a:r>
            <a:r>
              <a:rPr lang="en-US" sz="4000" b="1" dirty="0" err="1">
                <a:solidFill>
                  <a:srgbClr val="0070C0"/>
                </a:solidFill>
                <a:latin typeface="ML-Aathira" pitchFamily="82" charset="0"/>
              </a:rPr>
              <a:t>ev</a:t>
            </a:r>
            <a:r>
              <a:rPr lang="en-US" sz="4000" b="1" dirty="0">
                <a:solidFill>
                  <a:srgbClr val="0070C0"/>
                </a:solidFill>
                <a:latin typeface="ML-Aathira" pitchFamily="82" charset="0"/>
              </a:rPr>
              <a:t>]\ </a:t>
            </a:r>
            <a:r>
              <a:rPr lang="en-US" sz="4000" b="1" dirty="0" err="1">
                <a:solidFill>
                  <a:srgbClr val="0070C0"/>
                </a:solidFill>
                <a:latin typeface="ML-Aathira" pitchFamily="82" charset="0"/>
              </a:rPr>
              <a:t>ewLn</a:t>
            </a:r>
            <a:r>
              <a:rPr lang="en-US" sz="4000" b="1" dirty="0">
                <a:solidFill>
                  <a:srgbClr val="0070C0"/>
                </a:solidFill>
                <a:latin typeface="ML-Aathira" pitchFamily="82" charset="0"/>
              </a:rPr>
              <a:t>-¨ -</a:t>
            </a:r>
            <a:r>
              <a:rPr lang="en-US" sz="4000" b="1" dirty="0" err="1">
                <a:solidFill>
                  <a:srgbClr val="0070C0"/>
                </a:solidFill>
                <a:latin typeface="ML-Aathira" pitchFamily="82" charset="0"/>
              </a:rPr>
              <a:t>sXän</a:t>
            </a:r>
            <a:r>
              <a:rPr lang="en-US" sz="4000" b="1" dirty="0">
                <a:solidFill>
                  <a:srgbClr val="0070C0"/>
                </a:solidFill>
                <a:latin typeface="ML-Aathira" pitchFamily="82" charset="0"/>
              </a:rPr>
              <a:t>\p </a:t>
            </a:r>
            <a:r>
              <a:rPr lang="en-US" sz="4000" b="1" dirty="0" err="1">
                <a:solidFill>
                  <a:srgbClr val="0070C0"/>
                </a:solidFill>
                <a:latin typeface="ML-Aathira" pitchFamily="82" charset="0"/>
              </a:rPr>
              <a:t>ssZhw</a:t>
            </a:r>
            <a:r>
              <a:rPr lang="en-US" sz="4000" b="1" dirty="0">
                <a:solidFill>
                  <a:srgbClr val="0070C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ML-Aathira" pitchFamily="82" charset="0"/>
              </a:rPr>
              <a:t>Ahsc</a:t>
            </a:r>
            <a:r>
              <a:rPr lang="en-US" sz="4000" b="1" dirty="0">
                <a:solidFill>
                  <a:srgbClr val="0070C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ML-Aathira" pitchFamily="82" charset="0"/>
              </a:rPr>
              <a:t>tXm</a:t>
            </a:r>
            <a:r>
              <a:rPr lang="en-US" sz="4000" b="1" dirty="0">
                <a:solidFill>
                  <a:srgbClr val="0070C0"/>
                </a:solidFill>
                <a:latin typeface="ML-Aathira" pitchFamily="82" charset="0"/>
              </a:rPr>
              <a:t>«-¯</a:t>
            </a:r>
            <a:r>
              <a:rPr lang="en-US" sz="4000" b="1" dirty="0" err="1">
                <a:solidFill>
                  <a:srgbClr val="0070C0"/>
                </a:solidFill>
                <a:latin typeface="ML-Aathira" pitchFamily="82" charset="0"/>
              </a:rPr>
              <a:t>nÂ</a:t>
            </a:r>
            <a:r>
              <a:rPr lang="en-US" sz="4000" b="1" dirty="0">
                <a:solidFill>
                  <a:srgbClr val="0070C0"/>
                </a:solidFill>
                <a:latin typeface="ML-Aathira" pitchFamily="82" charset="0"/>
              </a:rPr>
              <a:t> \</a:t>
            </a:r>
            <a:r>
              <a:rPr lang="en-US" sz="4000" b="1" dirty="0" err="1">
                <a:solidFill>
                  <a:srgbClr val="0070C0"/>
                </a:solidFill>
                <a:latin typeface="ML-Aathira" pitchFamily="82" charset="0"/>
              </a:rPr>
              <a:t>n¶p</a:t>
            </a:r>
            <a:r>
              <a:rPr lang="en-US" sz="4000" b="1" dirty="0">
                <a:solidFill>
                  <a:srgbClr val="0070C0"/>
                </a:solidFill>
                <a:latin typeface="ML-Aathira" pitchFamily="82" charset="0"/>
              </a:rPr>
              <a:t> ]pd-¯m-¡n.</a:t>
            </a:r>
          </a:p>
        </p:txBody>
      </p:sp>
      <p:pic>
        <p:nvPicPr>
          <p:cNvPr id="7170" name="Picture 2" descr="C:\Users\user\Desktop\AdamEveCas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3243" y="0"/>
            <a:ext cx="6495357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590550"/>
            <a:ext cx="6731000" cy="5048250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295400" y="4464040"/>
            <a:ext cx="65532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F¦nepw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Ah-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tcmSp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IcpW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tXm¶nb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ssZhw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AhÀ¡v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c£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hmKvZm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\w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sNbvXp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.</a:t>
            </a:r>
          </a:p>
        </p:txBody>
      </p:sp>
      <p:pic>
        <p:nvPicPr>
          <p:cNvPr id="6145" name="Picture 1" descr="C:\Users\user\Desktop\Blak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0"/>
            <a:ext cx="3429000" cy="43462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2667000"/>
            <a:ext cx="4267200" cy="3200400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9600" y="2178040"/>
            <a:ext cx="78486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	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ssZhw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\s½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Hmtcm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-cp-¯-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scbpw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kvt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ln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-¡p-¶p. \½Ä ]m]w sN¿pt¼mÄ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ssZhw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thZ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-\n-¡p-¶p.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35814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5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]m]w </a:t>
            </a:r>
            <a:r>
              <a:rPr lang="en-US" sz="5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kt´mjw</a:t>
            </a:r>
            <a:r>
              <a:rPr lang="en-US" sz="5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/>
            </a:r>
            <a:br>
              <a:rPr lang="en-US" sz="5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</a:br>
            <a:r>
              <a:rPr lang="en-US" sz="5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CÃm-Xm</a:t>
            </a:r>
            <a:r>
              <a:rPr lang="en-US" sz="5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-¡p-¶p.</a:t>
            </a:r>
          </a:p>
        </p:txBody>
      </p:sp>
      <p:pic>
        <p:nvPicPr>
          <p:cNvPr id="5121" name="Picture 1" descr="C:\Users\user\Desktop\4_adam-eve-hidi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5086350"/>
            <a:ext cx="3048000" cy="1771650"/>
          </a:xfrm>
          <a:prstGeom prst="rect">
            <a:avLst/>
          </a:prstGeom>
          <a:noFill/>
        </p:spPr>
      </p:pic>
      <p:pic>
        <p:nvPicPr>
          <p:cNvPr id="5122" name="Picture 2" descr="C:\Users\user\Desktop\Adam,Eve-Garde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0"/>
            <a:ext cx="2857500" cy="213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2667000"/>
            <a:ext cx="4267200" cy="3200400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953000" y="990600"/>
            <a:ext cx="38100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sXäp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-IÄ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sNbvXv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\mw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ssZh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-¯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nÂ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\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n¶v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AI-¶p-t]m-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bmepw</a:t>
            </a:r>
            <a:endParaRPr lang="en-US" sz="35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953000" y="3429000"/>
            <a:ext cx="4038600" cy="990600"/>
          </a:xfrm>
        </p:spPr>
        <p:txBody>
          <a:bodyPr>
            <a:noAutofit/>
          </a:bodyPr>
          <a:lstStyle/>
          <a:p>
            <a:pPr algn="ctr"/>
            <a:r>
              <a:rPr lang="en-US" sz="5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ssZhw</a:t>
            </a:r>
            <a:r>
              <a:rPr lang="en-US" sz="5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\s½ </a:t>
            </a:r>
            <a:br>
              <a:rPr lang="en-US" sz="5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</a:br>
            <a:r>
              <a:rPr lang="en-US" sz="5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At\z-</a:t>
            </a:r>
            <a:r>
              <a:rPr lang="en-US" sz="5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jn¨p</a:t>
            </a:r>
            <a:r>
              <a:rPr lang="en-US" sz="5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5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hcpw</a:t>
            </a:r>
            <a:endParaRPr lang="en-US" sz="5000" b="1" dirty="0">
              <a:solidFill>
                <a:schemeClr val="tx1">
                  <a:lumMod val="95000"/>
                  <a:lumOff val="5000"/>
                </a:schemeClr>
              </a:solidFill>
              <a:latin typeface="ML-Aathira" pitchFamily="8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685800"/>
            <a:ext cx="4715080" cy="5962650"/>
            <a:chOff x="0" y="685800"/>
            <a:chExt cx="4715080" cy="5962650"/>
          </a:xfrm>
        </p:grpSpPr>
        <p:pic>
          <p:nvPicPr>
            <p:cNvPr id="4097" name="Picture 1" descr="C:\Users\user\Desktop\article-0-19963A3F000005DC-305_468x593_popup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685800"/>
              <a:ext cx="4715080" cy="5962650"/>
            </a:xfrm>
            <a:prstGeom prst="rect">
              <a:avLst/>
            </a:prstGeom>
            <a:noFill/>
          </p:spPr>
        </p:pic>
        <p:pic>
          <p:nvPicPr>
            <p:cNvPr id="4098" name="Picture 2" descr="D:\web photo\Animated clipart\Flower6.gif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8423695">
              <a:off x="925587" y="4185965"/>
              <a:ext cx="2009775" cy="242887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661</TotalTime>
  <Words>157</Words>
  <Application>Microsoft Office PowerPoint</Application>
  <PresentationFormat>On-screen Show (4:3)</PresentationFormat>
  <Paragraphs>55</Paragraphs>
  <Slides>19</Slides>
  <Notes>0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PHOTO-PAINT</vt:lpstr>
      <vt:lpstr>c£I\mb  ssZhw kotdm ae-_mÀ k`-bpsS hnizmk  ]cn-io-e\ ]mTm-hen.</vt:lpstr>
      <vt:lpstr>]mTw 4</vt:lpstr>
      <vt:lpstr>Slide 3</vt:lpstr>
      <vt:lpstr>Slide 4</vt:lpstr>
      <vt:lpstr>Slide 5</vt:lpstr>
      <vt:lpstr>Slide 6</vt:lpstr>
      <vt:lpstr>Slide 7</vt:lpstr>
      <vt:lpstr>]m]w kt´mjw CÃm-Xm-¡p-¶p.</vt:lpstr>
      <vt:lpstr>ssZhw \s½  At\z-jn¨p hcpw</vt:lpstr>
      <vt:lpstr>\½psS ssZhw At\z-jn¨p hcp¶ ssZh-amWv.</vt:lpstr>
      <vt:lpstr>\ap¡p ]mSmw</vt:lpstr>
      <vt:lpstr>Slide 12</vt:lpstr>
      <vt:lpstr>\ap¡p{]mÀ°n¡mw R§sf tXSn-h-cp¶ kvt\l-]n-Xm-hmb ssZhta R§Ä A§sb kvXpXn-¡p-¶p. </vt:lpstr>
      <vt:lpstr>Fsâ Xocp-am\w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c£I\mb ssZhw</dc:title>
  <dc:creator>Administrator</dc:creator>
  <cp:lastModifiedBy>Administrator</cp:lastModifiedBy>
  <cp:revision>137</cp:revision>
  <dcterms:created xsi:type="dcterms:W3CDTF">2012-01-18T04:19:31Z</dcterms:created>
  <dcterms:modified xsi:type="dcterms:W3CDTF">2013-11-12T06:22:57Z</dcterms:modified>
</cp:coreProperties>
</file>